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1" r:id="rId2"/>
    <p:sldId id="270" r:id="rId3"/>
    <p:sldId id="264" r:id="rId4"/>
    <p:sldId id="265" r:id="rId5"/>
    <p:sldId id="269" r:id="rId6"/>
    <p:sldId id="274" r:id="rId7"/>
    <p:sldId id="278" r:id="rId8"/>
    <p:sldId id="279" r:id="rId9"/>
    <p:sldId id="257" r:id="rId10"/>
    <p:sldId id="280" r:id="rId11"/>
    <p:sldId id="281" r:id="rId12"/>
    <p:sldId id="282" r:id="rId13"/>
    <p:sldId id="27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188" y="-1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EC38CB-F073-452D-AE3E-618F92470D60}" type="datetimeFigureOut">
              <a:rPr lang="ru-RU" smtClean="0"/>
              <a:pPr/>
              <a:t>26.04.2019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B83CF7-3829-48C0-AEF2-C3D7FBD1FA8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F:\кенгуренок 2017\кенгуренок Значок 17г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43702" y="71478"/>
            <a:ext cx="2500298" cy="25002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50" name="Picture 2" descr="C:\Users\pk\AppData\Local\Temp\Rar$DI00.888\Page_0000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2844" y="3286124"/>
            <a:ext cx="8858312" cy="22860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ГОРОДСКАЯ МАТЕМАТИЧЕСКАЯ ИГРА </a:t>
            </a:r>
            <a:r>
              <a:rPr lang="ru-RU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«КЕНГУРЕНОК 2019»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поток 9.15     435, 389, 569, 41, 120, 384, 396,</a:t>
            </a:r>
          </a:p>
          <a:p>
            <a:pPr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поток: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10.30   184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455, 407, 119, 193, 73, 265.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cdn.playbuzz.com/cdn/77840001-8884-4965-abb8-2ea26861cb5a/b8887c71-154d-4253-8936-d671a7055266.jpg"/>
          <p:cNvPicPr>
            <a:picLocks noChangeAspect="1" noChangeArrowheads="1"/>
          </p:cNvPicPr>
          <p:nvPr/>
        </p:nvPicPr>
        <p:blipFill>
          <a:blip r:embed="rId2" cstate="print"/>
          <a:srcRect b="7725"/>
          <a:stretch>
            <a:fillRect/>
          </a:stretch>
        </p:blipFill>
        <p:spPr bwMode="auto">
          <a:xfrm>
            <a:off x="1" y="0"/>
            <a:ext cx="9168002" cy="6669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cdn.playbuzz.com/cdn/77840001-8884-4965-abb8-2ea26861cb5a/80301475-8a43-4f23-85fa-9acea3a867c1.jpg"/>
          <p:cNvPicPr>
            <a:picLocks noChangeAspect="1" noChangeArrowheads="1"/>
          </p:cNvPicPr>
          <p:nvPr/>
        </p:nvPicPr>
        <p:blipFill>
          <a:blip r:embed="rId2" cstate="print"/>
          <a:srcRect b="11927"/>
          <a:stretch>
            <a:fillRect/>
          </a:stretch>
        </p:blipFill>
        <p:spPr bwMode="auto">
          <a:xfrm>
            <a:off x="395536" y="404664"/>
            <a:ext cx="8393933" cy="55446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s://i.pinimg.com/736x/5c/70/20/5c702075177a32a73fd0584183dbc55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476672"/>
            <a:ext cx="4824536" cy="61355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C:\Users\pk\Downloads\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214554"/>
            <a:ext cx="842968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Закон Российской Федерации «Об образовании» от 29.12.2012 г. № 273-ФЗ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Федеральные государственные образовательные стандарты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Концепция общенациональной системы выявления и развития молодых талантов от 3.04.2012 г.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Указ Президента РФ «О мерах по реализации государственной политики в области образования и науки» от 07.05.2012 № 599 </a:t>
            </a:r>
          </a:p>
          <a:p>
            <a:pPr>
              <a:buFont typeface="Wingdings" pitchFamily="2" charset="2"/>
              <a:buChar char="Ø"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Комплекс мер по реализации Концепции общенациональной системы выявления и развития молодых талантов на 2015 - 2020 годы от 27.05.2015 г. </a:t>
            </a:r>
          </a:p>
          <a:p>
            <a:pPr algn="ctr"/>
            <a:r>
              <a:rPr lang="ru-RU" sz="2000" dirty="0" smtClean="0"/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pk\Downloads\preview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285728"/>
            <a:ext cx="5572164" cy="1578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714356"/>
            <a:ext cx="667337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>
              <a:buAutoNum type="arabicPeriod"/>
            </a:pPr>
            <a:r>
              <a:rPr lang="ru-RU" sz="5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ПРИВЕТСТВИЕ</a:t>
            </a:r>
          </a:p>
          <a:p>
            <a:pPr algn="ctr"/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ПОДГОТОВИТЬ НАЗВАНИЕ И ДЕВИЗ КОМАНДЫ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714480" y="357166"/>
            <a:ext cx="6336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accent3">
                    <a:lumMod val="75000"/>
                  </a:schemeClr>
                </a:solidFill>
              </a:rPr>
              <a:t>ОБЯЗАТЕЛЬНАЯ  ТРАДИЦИОННАЯ   ЧАСТЬ</a:t>
            </a:r>
            <a:endParaRPr lang="ru-RU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357818" y="2428868"/>
            <a:ext cx="378618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КРИТЕРИИ: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ЧЕТКОСТЬ, ВЫРАЗИТЕЛЬНОСТЬ;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СОГЛАСОВАННОСТЬ</a:t>
            </a:r>
            <a:endParaRPr lang="ru-RU" dirty="0"/>
          </a:p>
        </p:txBody>
      </p:sp>
      <p:pic>
        <p:nvPicPr>
          <p:cNvPr id="4" name="Picture 2" descr="F:\Users\Пользователь\Desktop\кенгуренок\Кенгуренок 2017\фото\IMG_4919.JPG"/>
          <p:cNvPicPr>
            <a:picLocks noChangeAspect="1" noChangeArrowheads="1"/>
          </p:cNvPicPr>
          <p:nvPr/>
        </p:nvPicPr>
        <p:blipFill>
          <a:blip r:embed="rId2" cstate="print"/>
          <a:srcRect l="32031" t="16666" b="4166"/>
          <a:stretch>
            <a:fillRect/>
          </a:stretch>
        </p:blipFill>
        <p:spPr bwMode="auto">
          <a:xfrm>
            <a:off x="285720" y="2285991"/>
            <a:ext cx="5572164" cy="365074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2211682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2910" y="428604"/>
            <a:ext cx="748883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Конкурс капитанов: 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друг другу, по теме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«туризм, путешествия»</a:t>
            </a:r>
            <a:endParaRPr lang="ru-RU" sz="2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Геометрическое моделирование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теме, которую вытащил капитан </a:t>
            </a: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(речной, морской, горный, воздушный, пеший, автомобильный, космический туризм) ).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F:\Users\Пользователь\Desktop\кенгуренок\Кенгуренок 2017\фото\IMG-20170517-WA0027.jpg"/>
          <p:cNvPicPr>
            <a:picLocks noChangeAspect="1" noChangeArrowheads="1"/>
          </p:cNvPicPr>
          <p:nvPr/>
        </p:nvPicPr>
        <p:blipFill>
          <a:blip r:embed="rId2" cstate="print"/>
          <a:srcRect t="13889" r="35156"/>
          <a:stretch>
            <a:fillRect/>
          </a:stretch>
        </p:blipFill>
        <p:spPr bwMode="auto">
          <a:xfrm>
            <a:off x="214282" y="2643182"/>
            <a:ext cx="4857752" cy="3628672"/>
          </a:xfrm>
          <a:prstGeom prst="rect">
            <a:avLst/>
          </a:prstGeom>
          <a:noFill/>
        </p:spPr>
      </p:pic>
      <p:pic>
        <p:nvPicPr>
          <p:cNvPr id="5" name="Рисунок 4"/>
          <p:cNvPicPr/>
          <p:nvPr/>
        </p:nvPicPr>
        <p:blipFill rotWithShape="1">
          <a:blip r:embed="rId3" cstate="print"/>
          <a:srcRect l="19815" t="26704" r="34055" b="8741"/>
          <a:stretch/>
        </p:blipFill>
        <p:spPr bwMode="auto">
          <a:xfrm>
            <a:off x="5429256" y="2714620"/>
            <a:ext cx="3429024" cy="35719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  <p:extLst>
      <p:ext uri="{BB962C8B-B14F-4D97-AF65-F5344CB8AC3E}">
        <p14:creationId xmlns:p14="http://schemas.microsoft.com/office/powerpoint/2010/main" xmlns="" val="2080544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1538" y="50004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85786" y="3286124"/>
            <a:ext cx="2214578" cy="928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6146" name="Picture 2" descr="C:\Users\pk\Downloads\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86512" y="285728"/>
            <a:ext cx="2571768" cy="2571768"/>
          </a:xfrm>
          <a:prstGeom prst="rect">
            <a:avLst/>
          </a:prstGeom>
          <a:noFill/>
        </p:spPr>
      </p:pic>
      <p:pic>
        <p:nvPicPr>
          <p:cNvPr id="7" name="Picture 2" descr="C:\Users\pk\Downloads\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357166"/>
            <a:ext cx="2571768" cy="2571768"/>
          </a:xfrm>
          <a:prstGeom prst="rect">
            <a:avLst/>
          </a:prstGeom>
          <a:noFill/>
        </p:spPr>
      </p:pic>
      <p:pic>
        <p:nvPicPr>
          <p:cNvPr id="8" name="Picture 2" descr="C:\Users\pk\Downloads\2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0430" y="357166"/>
            <a:ext cx="2571768" cy="2571768"/>
          </a:xfrm>
          <a:prstGeom prst="rect">
            <a:avLst/>
          </a:prstGeom>
          <a:noFill/>
        </p:spPr>
      </p:pic>
      <p:cxnSp>
        <p:nvCxnSpPr>
          <p:cNvPr id="10" name="Прямая со стрелкой 9"/>
          <p:cNvCxnSpPr/>
          <p:nvPr/>
        </p:nvCxnSpPr>
        <p:spPr>
          <a:xfrm rot="5400000" flipH="1" flipV="1">
            <a:off x="1571604" y="1357298"/>
            <a:ext cx="571504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V="1">
            <a:off x="1857356" y="1142984"/>
            <a:ext cx="785818" cy="50006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3786182" y="3286124"/>
            <a:ext cx="2000264" cy="928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bg1"/>
                </a:solidFill>
              </a:rPr>
              <a:t>13. 00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000496" y="3357562"/>
            <a:ext cx="1428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13.00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500826" y="3286124"/>
            <a:ext cx="2214578" cy="9286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chemeClr val="bg1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 rot="10800000">
            <a:off x="7072330" y="1285860"/>
            <a:ext cx="499272" cy="286546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5400000" flipH="1" flipV="1">
            <a:off x="7179487" y="1178703"/>
            <a:ext cx="785818" cy="1588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C:\Users\pk\Downloads\26106507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428604"/>
            <a:ext cx="5960252" cy="3357587"/>
          </a:xfrm>
          <a:prstGeom prst="rect">
            <a:avLst/>
          </a:prstGeom>
          <a:noFill/>
        </p:spPr>
      </p:pic>
      <p:pic>
        <p:nvPicPr>
          <p:cNvPr id="10242" name="Picture 2" descr="C:\Users\pk\Downloads\049.jpg"/>
          <p:cNvPicPr>
            <a:picLocks noChangeAspect="1" noChangeArrowheads="1"/>
          </p:cNvPicPr>
          <p:nvPr/>
        </p:nvPicPr>
        <p:blipFill>
          <a:blip r:embed="rId3" cstate="print"/>
          <a:srcRect t="72917"/>
          <a:stretch>
            <a:fillRect/>
          </a:stretch>
        </p:blipFill>
        <p:spPr bwMode="auto">
          <a:xfrm>
            <a:off x="0" y="4000504"/>
            <a:ext cx="9144000" cy="1857364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28860" y="4429132"/>
            <a:ext cx="57150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643702" y="4429132"/>
            <a:ext cx="571504" cy="5715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https://c7.uihere.com/files/461/526/534/backpacking-travel-cartoon-backpacking-peo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1979712" cy="1979713"/>
          </a:xfrm>
          <a:prstGeom prst="rect">
            <a:avLst/>
          </a:prstGeom>
          <a:noFill/>
        </p:spPr>
      </p:pic>
      <p:pic>
        <p:nvPicPr>
          <p:cNvPr id="1028" name="Picture 4" descr="https://conceptdraw.com/a1742c3/p7/preview/640/pict--mountain-geography-vector-stencils-librar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5129808"/>
            <a:ext cx="2987824" cy="1624629"/>
          </a:xfrm>
          <a:prstGeom prst="rect">
            <a:avLst/>
          </a:prstGeom>
          <a:noFill/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2195736" y="1844824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2123728" y="1916832"/>
            <a:ext cx="2304256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4355976" y="1844824"/>
            <a:ext cx="0" cy="432048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4283968" y="6165304"/>
            <a:ext cx="1440160" cy="0"/>
          </a:xfrm>
          <a:prstGeom prst="straightConnector1">
            <a:avLst/>
          </a:prstGeom>
          <a:ln w="381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5724128" y="5733256"/>
            <a:ext cx="792088" cy="93610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1\Downloads\72n0j95a_5a9cfe9b07fc9.jpg"/>
          <p:cNvPicPr>
            <a:picLocks noChangeAspect="1" noChangeArrowheads="1"/>
          </p:cNvPicPr>
          <p:nvPr/>
        </p:nvPicPr>
        <p:blipFill>
          <a:blip r:embed="rId2" cstate="print"/>
          <a:srcRect b="11465"/>
          <a:stretch>
            <a:fillRect/>
          </a:stretch>
        </p:blipFill>
        <p:spPr bwMode="auto">
          <a:xfrm>
            <a:off x="683567" y="512676"/>
            <a:ext cx="7536837" cy="50045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C:\Users\Пользователь\Pictures\2012-05-04 жираф\жираф 004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563" t="7698" r="4647" b="4526"/>
          <a:stretch/>
        </p:blipFill>
        <p:spPr bwMode="auto">
          <a:xfrm>
            <a:off x="1907704" y="0"/>
            <a:ext cx="5514975" cy="6858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 xmlns="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174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pk</dc:creator>
  <cp:lastModifiedBy>pk</cp:lastModifiedBy>
  <cp:revision>29</cp:revision>
  <dcterms:created xsi:type="dcterms:W3CDTF">2018-04-18T09:00:58Z</dcterms:created>
  <dcterms:modified xsi:type="dcterms:W3CDTF">2019-04-26T03:54:45Z</dcterms:modified>
</cp:coreProperties>
</file>