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4" r:id="rId4"/>
    <p:sldId id="265" r:id="rId5"/>
    <p:sldId id="269" r:id="rId6"/>
    <p:sldId id="274" r:id="rId7"/>
    <p:sldId id="278" r:id="rId8"/>
    <p:sldId id="279" r:id="rId9"/>
    <p:sldId id="257" r:id="rId10"/>
    <p:sldId id="280" r:id="rId11"/>
    <p:sldId id="281" r:id="rId12"/>
    <p:sldId id="282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C38CB-F073-452D-AE3E-618F92470D6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3CF7-3829-48C0-AEF2-C3D7FBD1F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кенгуренок 2017\кенгуренок Значок 17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71478"/>
            <a:ext cx="2500298" cy="2500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pk\AppData\Local\Temp\Rar$DI00.888\Page_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3286124"/>
            <a:ext cx="8858312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МАТЕМАТИЧЕСКАЯ ИГРА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«КЕНГУРЕНОК 2019»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поток 9.15     435, 389, 569, 41, 120, 384, 396,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поток: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10.30   184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455, 407, 119, 193, 73, 265.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playbuzz.com/cdn/77840001-8884-4965-abb8-2ea26861cb5a/b8887c71-154d-4253-8936-d671a7055266.jpg"/>
          <p:cNvPicPr>
            <a:picLocks noChangeAspect="1" noChangeArrowheads="1"/>
          </p:cNvPicPr>
          <p:nvPr/>
        </p:nvPicPr>
        <p:blipFill>
          <a:blip r:embed="rId2" cstate="print"/>
          <a:srcRect b="7725"/>
          <a:stretch>
            <a:fillRect/>
          </a:stretch>
        </p:blipFill>
        <p:spPr bwMode="auto">
          <a:xfrm>
            <a:off x="1" y="0"/>
            <a:ext cx="916800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laybuzz.com/cdn/77840001-8884-4965-abb8-2ea26861cb5a/80301475-8a43-4f23-85fa-9acea3a867c1.jpg"/>
          <p:cNvPicPr>
            <a:picLocks noChangeAspect="1" noChangeArrowheads="1"/>
          </p:cNvPicPr>
          <p:nvPr/>
        </p:nvPicPr>
        <p:blipFill>
          <a:blip r:embed="rId2" cstate="print"/>
          <a:srcRect b="11927"/>
          <a:stretch>
            <a:fillRect/>
          </a:stretch>
        </p:blipFill>
        <p:spPr bwMode="auto">
          <a:xfrm>
            <a:off x="395536" y="404664"/>
            <a:ext cx="8393933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736x/5c/70/20/5c702075177a32a73fd0584183dbc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4824536" cy="613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k\Downloads\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214554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 Российской Федерации «Об образовании» от 29.12.2012 г. № 273-ФЗ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Федеральные государственные образовательные стандарты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Концепция общенациональной системы выявления и развития молодых талантов от 3.04.2012 г.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Указ Президента РФ «О мерах по реализации государственной политики в области образования и науки» от 07.05.2012 № 599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Комплекс мер по реализации Концепции общенациональной системы выявления и развития молодых талантов на 2015 - 2020 годы от 27.05.2015 г. </a:t>
            </a:r>
          </a:p>
          <a:p>
            <a:pPr algn="ctr"/>
            <a:r>
              <a:rPr lang="ru-RU" sz="2000" dirty="0" smtClean="0"/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k\Downloads\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5572164" cy="157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6673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НАЗВАНИЕ И ДЕВИЗ КОМАНДЫ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480" y="35716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ОБЯЗАТЕЛЬНАЯ  ТРАДИЦИОННАЯ   ЧАСТЬ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428868"/>
            <a:ext cx="37861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ЧЕТКОСТЬ, ВЫРАЗИТЕЛЬНОСТЬ;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СОГЛАСОВАННОСТЬ</a:t>
            </a:r>
            <a:endParaRPr lang="ru-RU" dirty="0"/>
          </a:p>
        </p:txBody>
      </p:sp>
      <p:pic>
        <p:nvPicPr>
          <p:cNvPr id="4" name="Picture 2" descr="F:\Users\Пользователь\Desktop\кенгуренок\Кенгуренок 2017\фото\IMG_4919.JPG"/>
          <p:cNvPicPr>
            <a:picLocks noChangeAspect="1" noChangeArrowheads="1"/>
          </p:cNvPicPr>
          <p:nvPr/>
        </p:nvPicPr>
        <p:blipFill>
          <a:blip r:embed="rId2" cstate="print"/>
          <a:srcRect l="32031" t="16666" b="4166"/>
          <a:stretch>
            <a:fillRect/>
          </a:stretch>
        </p:blipFill>
        <p:spPr bwMode="auto">
          <a:xfrm>
            <a:off x="285720" y="2285991"/>
            <a:ext cx="5572164" cy="3650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11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4888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Конкурс капитанов: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друг другу, по теме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«туризм, путешествия»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Геометрическое моделирование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теме, которую вытащил капитан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(речной, морской, горный, воздушный, пеший, автомобильный, космический туризм) 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Users\Пользователь\Desktop\кенгуренок\Кенгуренок 2017\фото\IMG-20170517-WA0027.jpg"/>
          <p:cNvPicPr>
            <a:picLocks noChangeAspect="1" noChangeArrowheads="1"/>
          </p:cNvPicPr>
          <p:nvPr/>
        </p:nvPicPr>
        <p:blipFill>
          <a:blip r:embed="rId2" cstate="print"/>
          <a:srcRect t="13889" r="35156"/>
          <a:stretch>
            <a:fillRect/>
          </a:stretch>
        </p:blipFill>
        <p:spPr bwMode="auto">
          <a:xfrm>
            <a:off x="214282" y="2643182"/>
            <a:ext cx="4857752" cy="362867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9815" t="26704" r="34055" b="8741"/>
          <a:stretch/>
        </p:blipFill>
        <p:spPr bwMode="auto">
          <a:xfrm>
            <a:off x="5429256" y="2714620"/>
            <a:ext cx="3429024" cy="3571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805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286124"/>
            <a:ext cx="221457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pk\Downloads\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85728"/>
            <a:ext cx="2571768" cy="2571768"/>
          </a:xfrm>
          <a:prstGeom prst="rect">
            <a:avLst/>
          </a:prstGeom>
          <a:noFill/>
        </p:spPr>
      </p:pic>
      <p:pic>
        <p:nvPicPr>
          <p:cNvPr id="7" name="Picture 2" descr="C:\Users\pk\Downloads\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571768" cy="2571768"/>
          </a:xfrm>
          <a:prstGeom prst="rect">
            <a:avLst/>
          </a:prstGeom>
          <a:noFill/>
        </p:spPr>
      </p:pic>
      <p:pic>
        <p:nvPicPr>
          <p:cNvPr id="8" name="Picture 2" descr="C:\Users\pk\Downloads\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6"/>
            <a:ext cx="2571768" cy="2571768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1571604" y="1357298"/>
            <a:ext cx="57150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857356" y="1142984"/>
            <a:ext cx="785818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786182" y="3286124"/>
            <a:ext cx="200026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13. 00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335756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13.00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3286124"/>
            <a:ext cx="221457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7072330" y="1285860"/>
            <a:ext cx="499272" cy="2865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7179487" y="1178703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k\Downloads\2610650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960252" cy="3357587"/>
          </a:xfrm>
          <a:prstGeom prst="rect">
            <a:avLst/>
          </a:prstGeom>
          <a:noFill/>
        </p:spPr>
      </p:pic>
      <p:pic>
        <p:nvPicPr>
          <p:cNvPr id="10242" name="Picture 2" descr="C:\Users\pk\Downloads\049.jpg"/>
          <p:cNvPicPr>
            <a:picLocks noChangeAspect="1" noChangeArrowheads="1"/>
          </p:cNvPicPr>
          <p:nvPr/>
        </p:nvPicPr>
        <p:blipFill>
          <a:blip r:embed="rId3" cstate="print"/>
          <a:srcRect t="72917"/>
          <a:stretch>
            <a:fillRect/>
          </a:stretch>
        </p:blipFill>
        <p:spPr bwMode="auto">
          <a:xfrm>
            <a:off x="0" y="4000504"/>
            <a:ext cx="9144000" cy="18573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442913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442913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7.uihere.com/files/461/526/534/backpacking-travel-cartoon-backpacking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79712" cy="1979713"/>
          </a:xfrm>
          <a:prstGeom prst="rect">
            <a:avLst/>
          </a:prstGeom>
          <a:noFill/>
        </p:spPr>
      </p:pic>
      <p:pic>
        <p:nvPicPr>
          <p:cNvPr id="1028" name="Picture 4" descr="https://conceptdraw.com/a1742c3/p7/preview/640/pict--mountain-geography-vector-stencils-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129808"/>
            <a:ext cx="2987824" cy="162462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195736" y="18448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23728" y="1916832"/>
            <a:ext cx="2304256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55976" y="1844824"/>
            <a:ext cx="0" cy="432048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3968" y="6165304"/>
            <a:ext cx="144016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24128" y="5733256"/>
            <a:ext cx="792088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72n0j95a_5a9cfe9b07fc9.jpg"/>
          <p:cNvPicPr>
            <a:picLocks noChangeAspect="1" noChangeArrowheads="1"/>
          </p:cNvPicPr>
          <p:nvPr/>
        </p:nvPicPr>
        <p:blipFill>
          <a:blip r:embed="rId2" cstate="print"/>
          <a:srcRect b="11465"/>
          <a:stretch>
            <a:fillRect/>
          </a:stretch>
        </p:blipFill>
        <p:spPr bwMode="auto">
          <a:xfrm>
            <a:off x="683567" y="512676"/>
            <a:ext cx="7536837" cy="5004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Pictures\2012-05-04 жираф\жираф 0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3" t="7698" r="4647" b="4526"/>
          <a:stretch/>
        </p:blipFill>
        <p:spPr bwMode="auto">
          <a:xfrm>
            <a:off x="1907704" y="0"/>
            <a:ext cx="551497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174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</dc:creator>
  <cp:lastModifiedBy>pk</cp:lastModifiedBy>
  <cp:revision>29</cp:revision>
  <dcterms:created xsi:type="dcterms:W3CDTF">2018-04-18T09:00:58Z</dcterms:created>
  <dcterms:modified xsi:type="dcterms:W3CDTF">2019-04-26T03:54:45Z</dcterms:modified>
</cp:coreProperties>
</file>